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71" r:id="rId12"/>
    <p:sldId id="268" r:id="rId13"/>
    <p:sldId id="267" r:id="rId14"/>
    <p:sldId id="270" r:id="rId15"/>
    <p:sldId id="266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mny-net.yai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ti-deti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Эксперт\Downloads\лугова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7"/>
            <a:ext cx="9144000" cy="431078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  <a:t>Педагогам </a:t>
            </a:r>
            <a: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  <a:t>и </a:t>
            </a:r>
            <a: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  <a:t>Р</a:t>
            </a:r>
            <a: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  <a:t>одителям </a:t>
            </a:r>
            <a:b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  <a:t>Агитационные </a:t>
            </a:r>
            <a: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  <a:t>плакаты </a:t>
            </a:r>
            <a: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  <a:t>на тему:</a:t>
            </a:r>
            <a:b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«Детство без жестокости»</a:t>
            </a:r>
            <a: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</a:br>
            <a:endParaRPr lang="ru-RU" sz="4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41168"/>
            <a:ext cx="9144000" cy="1916832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Муниципальное казённое дошкольное образовательное учреждение детский сад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№ 1 </a:t>
            </a:r>
            <a:r>
              <a:rPr lang="ru-RU" sz="1600" b="1" dirty="0" err="1" smtClean="0">
                <a:solidFill>
                  <a:srgbClr val="C00000"/>
                </a:solidFill>
                <a:latin typeface="Segoe Print" pitchFamily="2" charset="0"/>
              </a:rPr>
              <a:t>г.Курлово</a:t>
            </a:r>
            <a:endParaRPr lang="ru-RU" sz="1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Материал подготовлен</a:t>
            </a:r>
            <a:r>
              <a:rPr lang="en-US" sz="20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: Власовой Е.В. социальным педагогом ДОУ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Материал подготовлен на основе агитационных плакатов с</a:t>
            </a:r>
            <a:r>
              <a:rPr lang="en-US" sz="16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сайтов 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Segoe Print" pitchFamily="2" charset="0"/>
                <a:hlinkClick r:id="rId3"/>
              </a:rPr>
              <a:t>www.remny-net.yai.ru</a:t>
            </a:r>
            <a:endParaRPr lang="en-US" sz="1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en-US" sz="1400" b="1" dirty="0" smtClean="0">
                <a:solidFill>
                  <a:srgbClr val="C00000"/>
                </a:solidFill>
                <a:latin typeface="Segoe Print" pitchFamily="2" charset="0"/>
                <a:hlinkClick r:id="rId4"/>
              </a:rPr>
              <a:t>WWW.eti-deti.ru</a:t>
            </a:r>
            <a:endParaRPr lang="en-US" sz="14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</a:p>
          <a:p>
            <a:endParaRPr lang="ru-RU" dirty="0" smtClean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Эксперт\Downloads\пл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ксперт\Pictures\картинки\5т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Эксперт\Downloads\дол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Эксперт\Downloads\пл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0"/>
            <a:ext cx="895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ксперт\Downloads\ж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Эксперт\Downloads\пл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Эксперт\Downloads\дет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ксперт\Downloads\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210"/>
            <a:ext cx="9144000" cy="6661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Эксперт\Downloads\ребё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ксперт\Downloads\плак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ксперт\Downloads\пп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ксперт\Downloads\ре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Эксперт\Downloads\зл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ксперт\Downloads\ремень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ксперт\Downloads\рем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33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Педагогам и Родителям  Агитационные плакаты на тему: «Детство без жестокости»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Агитационные плакаты на тему: «Детство без жестокости»</dc:title>
  <dc:creator>Эксперт</dc:creator>
  <cp:lastModifiedBy>User</cp:lastModifiedBy>
  <cp:revision>9</cp:revision>
  <dcterms:created xsi:type="dcterms:W3CDTF">2014-04-16T06:29:07Z</dcterms:created>
  <dcterms:modified xsi:type="dcterms:W3CDTF">2014-04-17T04:56:30Z</dcterms:modified>
</cp:coreProperties>
</file>